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" ContentType="image/tif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4" r:id="rId2"/>
    <p:sldId id="265" r:id="rId3"/>
    <p:sldId id="258" r:id="rId4"/>
    <p:sldId id="259" r:id="rId5"/>
    <p:sldId id="260" r:id="rId6"/>
    <p:sldId id="261" r:id="rId7"/>
    <p:sldId id="262" r:id="rId8"/>
    <p:sldId id="263" r:id="rId9"/>
  </p:sldIdLst>
  <p:sldSz cx="6858000" cy="12192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102" autoAdjust="0"/>
    <p:restoredTop sz="94660"/>
  </p:normalViewPr>
  <p:slideViewPr>
    <p:cSldViewPr snapToGrid="0">
      <p:cViewPr>
        <p:scale>
          <a:sx n="90" d="100"/>
          <a:sy n="90" d="100"/>
        </p:scale>
        <p:origin x="1502" y="-15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995312"/>
            <a:ext cx="5829300" cy="4244622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6403623"/>
            <a:ext cx="5143500" cy="2943577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B605A0-84FF-4FEF-9D94-0DFCE93D9373}" type="datetimeFigureOut">
              <a:rPr lang="en-US" smtClean="0"/>
              <a:t>10/3/2019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121A7-D6D8-48E7-B8F4-D12B4D987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1455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B605A0-84FF-4FEF-9D94-0DFCE93D9373}" type="datetimeFigureOut">
              <a:rPr lang="en-US" smtClean="0"/>
              <a:t>10/3/2019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121A7-D6D8-48E7-B8F4-D12B4D987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4005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649111"/>
            <a:ext cx="1478756" cy="10332156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649111"/>
            <a:ext cx="4350544" cy="10332156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B605A0-84FF-4FEF-9D94-0DFCE93D9373}" type="datetimeFigureOut">
              <a:rPr lang="en-US" smtClean="0"/>
              <a:t>10/3/2019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121A7-D6D8-48E7-B8F4-D12B4D987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5103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B605A0-84FF-4FEF-9D94-0DFCE93D9373}" type="datetimeFigureOut">
              <a:rPr lang="en-US" smtClean="0"/>
              <a:t>10/3/2019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121A7-D6D8-48E7-B8F4-D12B4D987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4857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3039537"/>
            <a:ext cx="5915025" cy="5071532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8159048"/>
            <a:ext cx="5915025" cy="2666999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B605A0-84FF-4FEF-9D94-0DFCE93D9373}" type="datetimeFigureOut">
              <a:rPr lang="en-US" smtClean="0"/>
              <a:t>10/3/2019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121A7-D6D8-48E7-B8F4-D12B4D987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6721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3245556"/>
            <a:ext cx="2914650" cy="773571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3245556"/>
            <a:ext cx="2914650" cy="773571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B605A0-84FF-4FEF-9D94-0DFCE93D9373}" type="datetimeFigureOut">
              <a:rPr lang="en-US" smtClean="0"/>
              <a:t>10/3/2019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121A7-D6D8-48E7-B8F4-D12B4D987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184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49114"/>
            <a:ext cx="5915025" cy="235655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988734"/>
            <a:ext cx="2901255" cy="146473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4453467"/>
            <a:ext cx="2901255" cy="6550379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988734"/>
            <a:ext cx="2915543" cy="146473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4453467"/>
            <a:ext cx="2915543" cy="6550379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B605A0-84FF-4FEF-9D94-0DFCE93D9373}" type="datetimeFigureOut">
              <a:rPr lang="en-US" smtClean="0"/>
              <a:t>10/3/2019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121A7-D6D8-48E7-B8F4-D12B4D987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5211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B605A0-84FF-4FEF-9D94-0DFCE93D9373}" type="datetimeFigureOut">
              <a:rPr lang="en-US" smtClean="0"/>
              <a:t>10/3/2019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121A7-D6D8-48E7-B8F4-D12B4D987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3040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B605A0-84FF-4FEF-9D94-0DFCE93D9373}" type="datetimeFigureOut">
              <a:rPr lang="en-US" smtClean="0"/>
              <a:t>10/3/2019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121A7-D6D8-48E7-B8F4-D12B4D987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22969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812800"/>
            <a:ext cx="2211884" cy="28448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755425"/>
            <a:ext cx="3471863" cy="8664222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3657600"/>
            <a:ext cx="2211884" cy="6776156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B605A0-84FF-4FEF-9D94-0DFCE93D9373}" type="datetimeFigureOut">
              <a:rPr lang="en-US" smtClean="0"/>
              <a:t>10/3/2019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121A7-D6D8-48E7-B8F4-D12B4D987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404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812800"/>
            <a:ext cx="2211884" cy="28448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755425"/>
            <a:ext cx="3471863" cy="8664222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3657600"/>
            <a:ext cx="2211884" cy="6776156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B605A0-84FF-4FEF-9D94-0DFCE93D9373}" type="datetimeFigureOut">
              <a:rPr lang="en-US" smtClean="0"/>
              <a:t>10/3/2019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121A7-D6D8-48E7-B8F4-D12B4D987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6256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649114"/>
            <a:ext cx="5915025" cy="23565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3245556"/>
            <a:ext cx="5915025" cy="77357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11300181"/>
            <a:ext cx="1543050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B605A0-84FF-4FEF-9D94-0DFCE93D9373}" type="datetimeFigureOut">
              <a:rPr lang="en-US" smtClean="0"/>
              <a:t>10/3/2019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11300181"/>
            <a:ext cx="2314575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11300181"/>
            <a:ext cx="1543050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F121A7-D6D8-48E7-B8F4-D12B4D987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4969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if"/><Relationship Id="rId3" Type="http://schemas.openxmlformats.org/officeDocument/2006/relationships/image" Target="../media/image2.tif"/><Relationship Id="rId7" Type="http://schemas.openxmlformats.org/officeDocument/2006/relationships/image" Target="../media/image6.tiff"/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tif"/><Relationship Id="rId5" Type="http://schemas.openxmlformats.org/officeDocument/2006/relationships/image" Target="../media/image4.tif"/><Relationship Id="rId4" Type="http://schemas.openxmlformats.org/officeDocument/2006/relationships/image" Target="../media/image3.tif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tiff"/><Relationship Id="rId13" Type="http://schemas.openxmlformats.org/officeDocument/2006/relationships/image" Target="../media/image18.png"/><Relationship Id="rId3" Type="http://schemas.openxmlformats.org/officeDocument/2006/relationships/image" Target="../media/image8.tiff"/><Relationship Id="rId7" Type="http://schemas.openxmlformats.org/officeDocument/2006/relationships/image" Target="../media/image12.tiff"/><Relationship Id="rId12" Type="http://schemas.openxmlformats.org/officeDocument/2006/relationships/image" Target="../media/image17.png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tiff"/><Relationship Id="rId11" Type="http://schemas.openxmlformats.org/officeDocument/2006/relationships/image" Target="../media/image16.png"/><Relationship Id="rId5" Type="http://schemas.openxmlformats.org/officeDocument/2006/relationships/image" Target="../media/image10.tiff"/><Relationship Id="rId15" Type="http://schemas.openxmlformats.org/officeDocument/2006/relationships/image" Target="../media/image20.png"/><Relationship Id="rId10" Type="http://schemas.openxmlformats.org/officeDocument/2006/relationships/image" Target="../media/image15.png"/><Relationship Id="rId4" Type="http://schemas.openxmlformats.org/officeDocument/2006/relationships/image" Target="../media/image9.tiff"/><Relationship Id="rId9" Type="http://schemas.openxmlformats.org/officeDocument/2006/relationships/image" Target="../media/image14.tiff"/><Relationship Id="rId14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tiff"/><Relationship Id="rId3" Type="http://schemas.openxmlformats.org/officeDocument/2006/relationships/image" Target="../media/image1.tif"/><Relationship Id="rId7" Type="http://schemas.openxmlformats.org/officeDocument/2006/relationships/image" Target="../media/image5.tif"/><Relationship Id="rId2" Type="http://schemas.openxmlformats.org/officeDocument/2006/relationships/image" Target="../media/image7.t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tif"/><Relationship Id="rId5" Type="http://schemas.openxmlformats.org/officeDocument/2006/relationships/image" Target="../media/image3.tiff"/><Relationship Id="rId4" Type="http://schemas.openxmlformats.org/officeDocument/2006/relationships/image" Target="../media/image2.ti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tiff"/><Relationship Id="rId13" Type="http://schemas.openxmlformats.org/officeDocument/2006/relationships/image" Target="../media/image33.tiff"/><Relationship Id="rId18" Type="http://schemas.openxmlformats.org/officeDocument/2006/relationships/image" Target="../media/image38.tiff"/><Relationship Id="rId3" Type="http://schemas.openxmlformats.org/officeDocument/2006/relationships/image" Target="../media/image23.tiff"/><Relationship Id="rId21" Type="http://schemas.openxmlformats.org/officeDocument/2006/relationships/image" Target="../media/image41.tiff"/><Relationship Id="rId7" Type="http://schemas.openxmlformats.org/officeDocument/2006/relationships/image" Target="../media/image27.tiff"/><Relationship Id="rId12" Type="http://schemas.openxmlformats.org/officeDocument/2006/relationships/image" Target="../media/image32.tiff"/><Relationship Id="rId17" Type="http://schemas.openxmlformats.org/officeDocument/2006/relationships/image" Target="../media/image37.tiff"/><Relationship Id="rId2" Type="http://schemas.openxmlformats.org/officeDocument/2006/relationships/image" Target="../media/image22.tiff"/><Relationship Id="rId16" Type="http://schemas.openxmlformats.org/officeDocument/2006/relationships/image" Target="../media/image36.tiff"/><Relationship Id="rId20" Type="http://schemas.openxmlformats.org/officeDocument/2006/relationships/image" Target="../media/image40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tiff"/><Relationship Id="rId11" Type="http://schemas.openxmlformats.org/officeDocument/2006/relationships/image" Target="../media/image31.tiff"/><Relationship Id="rId5" Type="http://schemas.openxmlformats.org/officeDocument/2006/relationships/image" Target="../media/image25.tiff"/><Relationship Id="rId15" Type="http://schemas.openxmlformats.org/officeDocument/2006/relationships/image" Target="../media/image35.tiff"/><Relationship Id="rId10" Type="http://schemas.openxmlformats.org/officeDocument/2006/relationships/image" Target="../media/image30.tiff"/><Relationship Id="rId19" Type="http://schemas.openxmlformats.org/officeDocument/2006/relationships/image" Target="../media/image39.tiff"/><Relationship Id="rId4" Type="http://schemas.openxmlformats.org/officeDocument/2006/relationships/image" Target="../media/image24.tiff"/><Relationship Id="rId9" Type="http://schemas.openxmlformats.org/officeDocument/2006/relationships/image" Target="../media/image29.tiff"/><Relationship Id="rId14" Type="http://schemas.openxmlformats.org/officeDocument/2006/relationships/image" Target="../media/image34.tif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tiff"/><Relationship Id="rId3" Type="http://schemas.openxmlformats.org/officeDocument/2006/relationships/image" Target="../media/image43.tiff"/><Relationship Id="rId7" Type="http://schemas.openxmlformats.org/officeDocument/2006/relationships/image" Target="../media/image47.tiff"/><Relationship Id="rId2" Type="http://schemas.openxmlformats.org/officeDocument/2006/relationships/image" Target="../media/image42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tiff"/><Relationship Id="rId11" Type="http://schemas.openxmlformats.org/officeDocument/2006/relationships/image" Target="../media/image51.tiff"/><Relationship Id="rId5" Type="http://schemas.openxmlformats.org/officeDocument/2006/relationships/image" Target="../media/image45.tiff"/><Relationship Id="rId10" Type="http://schemas.openxmlformats.org/officeDocument/2006/relationships/image" Target="../media/image50.tiff"/><Relationship Id="rId4" Type="http://schemas.openxmlformats.org/officeDocument/2006/relationships/image" Target="../media/image44.tiff"/><Relationship Id="rId9" Type="http://schemas.openxmlformats.org/officeDocument/2006/relationships/image" Target="../media/image49.tif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tiff"/><Relationship Id="rId3" Type="http://schemas.openxmlformats.org/officeDocument/2006/relationships/image" Target="../media/image53.tiff"/><Relationship Id="rId7" Type="http://schemas.openxmlformats.org/officeDocument/2006/relationships/image" Target="../media/image57.tiff"/><Relationship Id="rId2" Type="http://schemas.openxmlformats.org/officeDocument/2006/relationships/image" Target="../media/image52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tiff"/><Relationship Id="rId11" Type="http://schemas.openxmlformats.org/officeDocument/2006/relationships/image" Target="../media/image61.tiff"/><Relationship Id="rId5" Type="http://schemas.openxmlformats.org/officeDocument/2006/relationships/image" Target="../media/image55.tiff"/><Relationship Id="rId10" Type="http://schemas.openxmlformats.org/officeDocument/2006/relationships/image" Target="../media/image60.tiff"/><Relationship Id="rId4" Type="http://schemas.openxmlformats.org/officeDocument/2006/relationships/image" Target="../media/image54.tiff"/><Relationship Id="rId9" Type="http://schemas.openxmlformats.org/officeDocument/2006/relationships/image" Target="../media/image59.tif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tiff"/><Relationship Id="rId3" Type="http://schemas.openxmlformats.org/officeDocument/2006/relationships/image" Target="../media/image63.tiff"/><Relationship Id="rId7" Type="http://schemas.openxmlformats.org/officeDocument/2006/relationships/image" Target="../media/image67.tiff"/><Relationship Id="rId2" Type="http://schemas.openxmlformats.org/officeDocument/2006/relationships/image" Target="../media/image62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tiff"/><Relationship Id="rId5" Type="http://schemas.openxmlformats.org/officeDocument/2006/relationships/image" Target="../media/image65.tiff"/><Relationship Id="rId4" Type="http://schemas.openxmlformats.org/officeDocument/2006/relationships/image" Target="../media/image64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-53578" y="4585097"/>
            <a:ext cx="6975871" cy="2989697"/>
            <a:chOff x="-95250" y="742950"/>
            <a:chExt cx="12401548" cy="5315017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534" t="53473" r="52175" b="9722"/>
            <a:stretch/>
          </p:blipFill>
          <p:spPr>
            <a:xfrm>
              <a:off x="7315198" y="2119311"/>
              <a:ext cx="2543175" cy="2524125"/>
            </a:xfrm>
            <a:prstGeom prst="rect">
              <a:avLst/>
            </a:prstGeom>
          </p:spPr>
        </p:pic>
        <p:grpSp>
          <p:nvGrpSpPr>
            <p:cNvPr id="13" name="Group 12"/>
            <p:cNvGrpSpPr/>
            <p:nvPr/>
          </p:nvGrpSpPr>
          <p:grpSpPr>
            <a:xfrm>
              <a:off x="-95250" y="742950"/>
              <a:ext cx="2705100" cy="5257798"/>
              <a:chOff x="1104900" y="695325"/>
              <a:chExt cx="2705100" cy="5257798"/>
            </a:xfrm>
          </p:grpSpPr>
          <p:grpSp>
            <p:nvGrpSpPr>
              <p:cNvPr id="8" name="Group 7"/>
              <p:cNvGrpSpPr/>
              <p:nvPr/>
            </p:nvGrpSpPr>
            <p:grpSpPr>
              <a:xfrm>
                <a:off x="1104900" y="695325"/>
                <a:ext cx="2705100" cy="5257798"/>
                <a:chOff x="771525" y="57150"/>
                <a:chExt cx="2705100" cy="5257798"/>
              </a:xfrm>
            </p:grpSpPr>
            <p:pic>
              <p:nvPicPr>
                <p:cNvPr id="5" name="Picture 4"/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4349" t="52083" r="7049" b="8333"/>
                <a:stretch/>
              </p:blipFill>
              <p:spPr>
                <a:xfrm rot="10800000">
                  <a:off x="771525" y="2600324"/>
                  <a:ext cx="2705100" cy="2714624"/>
                </a:xfrm>
                <a:prstGeom prst="rect">
                  <a:avLst/>
                </a:prstGeom>
              </p:spPr>
            </p:pic>
            <p:pic>
              <p:nvPicPr>
                <p:cNvPr id="7" name="Picture 6"/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0717" t="52083" r="51224" b="8333"/>
                <a:stretch/>
              </p:blipFill>
              <p:spPr>
                <a:xfrm>
                  <a:off x="771526" y="57150"/>
                  <a:ext cx="2667000" cy="2714624"/>
                </a:xfrm>
                <a:prstGeom prst="rect">
                  <a:avLst/>
                </a:prstGeom>
              </p:spPr>
            </p:pic>
          </p:grpSp>
          <p:pic>
            <p:nvPicPr>
              <p:cNvPr id="6" name="Picture 5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984" t="7515" r="53620" b="58415"/>
              <a:stretch/>
            </p:blipFill>
            <p:spPr>
              <a:xfrm flipV="1">
                <a:off x="2819399" y="885824"/>
                <a:ext cx="790575" cy="789267"/>
              </a:xfrm>
              <a:prstGeom prst="rect">
                <a:avLst/>
              </a:prstGeom>
            </p:spPr>
          </p:pic>
          <p:pic>
            <p:nvPicPr>
              <p:cNvPr id="12" name="Picture 11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984" t="7515" r="53620" b="58415"/>
              <a:stretch/>
            </p:blipFill>
            <p:spPr>
              <a:xfrm flipV="1">
                <a:off x="2828923" y="3421435"/>
                <a:ext cx="790575" cy="789267"/>
              </a:xfrm>
              <a:prstGeom prst="rect">
                <a:avLst/>
              </a:prstGeom>
            </p:spPr>
          </p:pic>
        </p:grpSp>
        <p:grpSp>
          <p:nvGrpSpPr>
            <p:cNvPr id="19" name="Group 18"/>
            <p:cNvGrpSpPr/>
            <p:nvPr/>
          </p:nvGrpSpPr>
          <p:grpSpPr>
            <a:xfrm>
              <a:off x="4905373" y="883440"/>
              <a:ext cx="2486025" cy="4978029"/>
              <a:chOff x="2514598" y="883440"/>
              <a:chExt cx="2486025" cy="4978029"/>
            </a:xfrm>
          </p:grpSpPr>
          <p:pic>
            <p:nvPicPr>
              <p:cNvPr id="16" name="Picture 15"/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077" t="6667" r="52447" b="57569"/>
              <a:stretch/>
            </p:blipFill>
            <p:spPr>
              <a:xfrm>
                <a:off x="2514598" y="883440"/>
                <a:ext cx="2486025" cy="2452689"/>
              </a:xfrm>
              <a:prstGeom prst="rect">
                <a:avLst/>
              </a:prstGeom>
            </p:spPr>
          </p:pic>
          <p:pic>
            <p:nvPicPr>
              <p:cNvPr id="18" name="Picture 17"/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077" t="6667" r="52447" b="57569"/>
              <a:stretch/>
            </p:blipFill>
            <p:spPr>
              <a:xfrm>
                <a:off x="2514598" y="3408780"/>
                <a:ext cx="2486025" cy="2452689"/>
              </a:xfrm>
              <a:prstGeom prst="rect">
                <a:avLst/>
              </a:prstGeom>
            </p:spPr>
          </p:pic>
        </p:grpSp>
        <p:sp>
          <p:nvSpPr>
            <p:cNvPr id="20" name="TextBox 19"/>
            <p:cNvSpPr txBox="1"/>
            <p:nvPr/>
          </p:nvSpPr>
          <p:spPr>
            <a:xfrm>
              <a:off x="752476" y="2809636"/>
              <a:ext cx="971550" cy="7183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13" dirty="0"/>
                <a:t>OAM +1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771523" y="5339594"/>
              <a:ext cx="971550" cy="7183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13" dirty="0"/>
                <a:t>OAM -1</a:t>
              </a:r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210" t="6704" r="8473" b="57643"/>
            <a:stretch/>
          </p:blipFill>
          <p:spPr>
            <a:xfrm>
              <a:off x="2464487" y="2157692"/>
              <a:ext cx="2474844" cy="2445026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619" t="7102" r="8915" b="57970"/>
            <a:stretch/>
          </p:blipFill>
          <p:spPr>
            <a:xfrm>
              <a:off x="3071812" y="4582840"/>
              <a:ext cx="1257297" cy="1246948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670" t="6250" r="52174" b="57083"/>
            <a:stretch/>
          </p:blipFill>
          <p:spPr>
            <a:xfrm>
              <a:off x="9772648" y="857248"/>
              <a:ext cx="2533650" cy="2514600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845" t="6250" r="8135" b="57083"/>
            <a:stretch/>
          </p:blipFill>
          <p:spPr>
            <a:xfrm>
              <a:off x="9782173" y="3381373"/>
              <a:ext cx="2524125" cy="2514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316648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619" t="7102" r="8915" b="57970"/>
          <a:stretch/>
        </p:blipFill>
        <p:spPr>
          <a:xfrm flipH="1">
            <a:off x="5195178" y="5348044"/>
            <a:ext cx="869226" cy="862071"/>
          </a:xfrm>
          <a:prstGeom prst="rect">
            <a:avLst/>
          </a:prstGeom>
        </p:spPr>
      </p:pic>
      <p:grpSp>
        <p:nvGrpSpPr>
          <p:cNvPr id="38" name="Group 37"/>
          <p:cNvGrpSpPr/>
          <p:nvPr/>
        </p:nvGrpSpPr>
        <p:grpSpPr>
          <a:xfrm>
            <a:off x="1498520" y="2942787"/>
            <a:ext cx="2822020" cy="5908837"/>
            <a:chOff x="782240" y="4169607"/>
            <a:chExt cx="2822020" cy="5908837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534" t="53473" r="52175" b="9722"/>
            <a:stretch/>
          </p:blipFill>
          <p:spPr>
            <a:xfrm flipH="1">
              <a:off x="1636414" y="7742866"/>
              <a:ext cx="896677" cy="889960"/>
            </a:xfrm>
            <a:prstGeom prst="rect">
              <a:avLst/>
            </a:prstGeom>
          </p:spPr>
        </p:pic>
        <p:grpSp>
          <p:nvGrpSpPr>
            <p:cNvPr id="3" name="Group 2"/>
            <p:cNvGrpSpPr/>
            <p:nvPr/>
          </p:nvGrpSpPr>
          <p:grpSpPr>
            <a:xfrm>
              <a:off x="782240" y="4169607"/>
              <a:ext cx="940336" cy="957127"/>
              <a:chOff x="782240" y="4169607"/>
              <a:chExt cx="940336" cy="957127"/>
            </a:xfrm>
          </p:grpSpPr>
          <p:pic>
            <p:nvPicPr>
              <p:cNvPr id="7" name="Picture 6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717" t="52083" r="51224" b="8333"/>
              <a:stretch/>
            </p:blipFill>
            <p:spPr>
              <a:xfrm>
                <a:off x="782240" y="4169607"/>
                <a:ext cx="940336" cy="957127"/>
              </a:xfrm>
              <a:prstGeom prst="rect">
                <a:avLst/>
              </a:prstGeom>
            </p:spPr>
          </p:pic>
          <p:pic>
            <p:nvPicPr>
              <p:cNvPr id="6" name="Picture 5"/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984" t="7515" r="53620" b="58415"/>
              <a:stretch/>
            </p:blipFill>
            <p:spPr>
              <a:xfrm flipV="1">
                <a:off x="1385201" y="4238313"/>
                <a:ext cx="278742" cy="278281"/>
              </a:xfrm>
              <a:prstGeom prst="rect">
                <a:avLst/>
              </a:prstGeom>
            </p:spPr>
          </p:pic>
        </p:grpSp>
        <p:grpSp>
          <p:nvGrpSpPr>
            <p:cNvPr id="2" name="Group 1"/>
            <p:cNvGrpSpPr/>
            <p:nvPr/>
          </p:nvGrpSpPr>
          <p:grpSpPr>
            <a:xfrm>
              <a:off x="2463234" y="4169607"/>
              <a:ext cx="953769" cy="957127"/>
              <a:chOff x="782240" y="5066283"/>
              <a:chExt cx="953769" cy="957127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4349" t="52083" r="7049" b="8333"/>
              <a:stretch/>
            </p:blipFill>
            <p:spPr>
              <a:xfrm rot="10800000">
                <a:off x="782240" y="5066283"/>
                <a:ext cx="953769" cy="957127"/>
              </a:xfrm>
              <a:prstGeom prst="rect">
                <a:avLst/>
              </a:prstGeom>
            </p:spPr>
          </p:pic>
          <p:pic>
            <p:nvPicPr>
              <p:cNvPr id="12" name="Picture 11"/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984" t="7515" r="53620" b="58415"/>
              <a:stretch/>
            </p:blipFill>
            <p:spPr>
              <a:xfrm flipV="1">
                <a:off x="1390099" y="5130783"/>
                <a:ext cx="278742" cy="278281"/>
              </a:xfrm>
              <a:prstGeom prst="rect">
                <a:avLst/>
              </a:prstGeom>
            </p:spPr>
          </p:pic>
        </p:grpSp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077" t="6667" r="52447" b="57569"/>
            <a:stretch/>
          </p:blipFill>
          <p:spPr>
            <a:xfrm flipH="1">
              <a:off x="816742" y="6395939"/>
              <a:ext cx="876527" cy="864773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077" t="6667" r="52447" b="57569"/>
            <a:stretch/>
          </p:blipFill>
          <p:spPr>
            <a:xfrm flipH="1">
              <a:off x="2501854" y="6395939"/>
              <a:ext cx="876527" cy="864773"/>
            </a:xfrm>
            <a:prstGeom prst="rect">
              <a:avLst/>
            </a:prstGeom>
          </p:spPr>
        </p:pic>
        <p:sp>
          <p:nvSpPr>
            <p:cNvPr id="20" name="TextBox 19"/>
            <p:cNvSpPr txBox="1">
              <a:spLocks noChangeAspect="1"/>
            </p:cNvSpPr>
            <p:nvPr/>
          </p:nvSpPr>
          <p:spPr>
            <a:xfrm flipH="1">
              <a:off x="902236" y="4842709"/>
              <a:ext cx="700342" cy="2482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/>
                <a:t>OAM +1</a:t>
              </a:r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210" t="6704" r="8473" b="57643"/>
            <a:stretch/>
          </p:blipFill>
          <p:spPr>
            <a:xfrm flipH="1">
              <a:off x="1654408" y="5079566"/>
              <a:ext cx="872584" cy="862071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670" t="6250" r="52174" b="57083"/>
            <a:stretch/>
          </p:blipFill>
          <p:spPr>
            <a:xfrm flipH="1">
              <a:off x="796738" y="9191842"/>
              <a:ext cx="893319" cy="886602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845" t="6250" r="8135" b="57083"/>
            <a:stretch/>
          </p:blipFill>
          <p:spPr>
            <a:xfrm flipH="1">
              <a:off x="2495137" y="9191842"/>
              <a:ext cx="889960" cy="886602"/>
            </a:xfrm>
            <a:prstGeom prst="rect">
              <a:avLst/>
            </a:prstGeom>
          </p:spPr>
        </p:pic>
        <p:cxnSp>
          <p:nvCxnSpPr>
            <p:cNvPr id="11" name="Straight Arrow Connector 10"/>
            <p:cNvCxnSpPr/>
            <p:nvPr/>
          </p:nvCxnSpPr>
          <p:spPr>
            <a:xfrm>
              <a:off x="1252408" y="5112880"/>
              <a:ext cx="2597" cy="1269205"/>
            </a:xfrm>
            <a:prstGeom prst="straightConnector1">
              <a:avLst/>
            </a:prstGeom>
            <a:ln>
              <a:solidFill>
                <a:srgbClr val="FF66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/>
            <p:nvPr/>
          </p:nvCxnSpPr>
          <p:spPr>
            <a:xfrm>
              <a:off x="2944623" y="5113596"/>
              <a:ext cx="2597" cy="1269205"/>
            </a:xfrm>
            <a:prstGeom prst="straightConnector1">
              <a:avLst/>
            </a:prstGeom>
            <a:ln>
              <a:solidFill>
                <a:srgbClr val="FF66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5" name="TextBox 24"/>
                <p:cNvSpPr txBox="1">
                  <a:spLocks noChangeAspect="1"/>
                </p:cNvSpPr>
                <p:nvPr/>
              </p:nvSpPr>
              <p:spPr>
                <a:xfrm flipH="1">
                  <a:off x="782240" y="5779080"/>
                  <a:ext cx="565443" cy="34413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600" b="1" i="1" smtClean="0">
                                <a:solidFill>
                                  <a:srgbClr val="FF66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1">
                                <a:solidFill>
                                  <a:srgbClr val="FF66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1600" b="1">
                                <a:solidFill>
                                  <a:srgbClr val="FF66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𝓕</m:t>
                            </m:r>
                            <m:r>
                              <a:rPr lang="en-US" sz="1600" b="1">
                                <a:solidFill>
                                  <a:srgbClr val="FF66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  <m:sup>
                            <m:r>
                              <a:rPr lang="en-US" sz="1600" b="1" i="1" smtClean="0">
                                <a:solidFill>
                                  <a:srgbClr val="FF66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oMath>
                    </m:oMathPara>
                  </a14:m>
                  <a:endParaRPr lang="en-US" sz="1600" b="1" dirty="0">
                    <a:solidFill>
                      <a:srgbClr val="FF6600"/>
                    </a:solidFill>
                    <a:effectLst/>
                  </a:endParaRPr>
                </a:p>
              </p:txBody>
            </p:sp>
          </mc:Choice>
          <mc:Fallback>
            <p:sp>
              <p:nvSpPr>
                <p:cNvPr id="25" name="TextBox 2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782240" y="5779080"/>
                  <a:ext cx="565443" cy="344133"/>
                </a:xfrm>
                <a:prstGeom prst="rect">
                  <a:avLst/>
                </a:prstGeom>
                <a:blipFill>
                  <a:blip r:embed="rId10"/>
                  <a:stretch>
                    <a:fillRect l="-4301" b="-1071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6" name="TextBox 25"/>
                <p:cNvSpPr txBox="1">
                  <a:spLocks noChangeAspect="1"/>
                </p:cNvSpPr>
                <p:nvPr/>
              </p:nvSpPr>
              <p:spPr>
                <a:xfrm flipH="1">
                  <a:off x="2940117" y="5779080"/>
                  <a:ext cx="565443" cy="34413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600" b="1" i="1" smtClean="0">
                                <a:solidFill>
                                  <a:srgbClr val="FF66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1" i="1" smtClean="0">
                                <a:solidFill>
                                  <a:srgbClr val="FF66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1600" b="1">
                                <a:solidFill>
                                  <a:srgbClr val="FF66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𝓕</m:t>
                            </m:r>
                            <m:r>
                              <a:rPr lang="en-US" sz="1600" b="1" i="1" smtClean="0">
                                <a:solidFill>
                                  <a:srgbClr val="FF66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  <m:sup>
                            <m:r>
                              <a:rPr lang="en-US" sz="1600" b="1" i="1" smtClean="0">
                                <a:solidFill>
                                  <a:srgbClr val="FF66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oMath>
                    </m:oMathPara>
                  </a14:m>
                  <a:endParaRPr lang="en-US" sz="1600" b="1" dirty="0">
                    <a:solidFill>
                      <a:srgbClr val="FF6600"/>
                    </a:solidFill>
                    <a:effectLst/>
                  </a:endParaRPr>
                </a:p>
              </p:txBody>
            </p:sp>
          </mc:Choice>
          <mc:Fallback>
            <p:sp>
              <p:nvSpPr>
                <p:cNvPr id="26" name="TextBox 2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2940117" y="5779080"/>
                  <a:ext cx="565443" cy="344133"/>
                </a:xfrm>
                <a:prstGeom prst="rect">
                  <a:avLst/>
                </a:prstGeom>
                <a:blipFill>
                  <a:blip r:embed="rId11"/>
                  <a:stretch>
                    <a:fillRect l="-4301" b="-1071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7" name="Straight Arrow Connector 26"/>
            <p:cNvCxnSpPr/>
            <p:nvPr/>
          </p:nvCxnSpPr>
          <p:spPr>
            <a:xfrm rot="5400000">
              <a:off x="1457238" y="5332436"/>
              <a:ext cx="2597" cy="365760"/>
            </a:xfrm>
            <a:prstGeom prst="straightConnector1">
              <a:avLst/>
            </a:prstGeom>
            <a:ln>
              <a:solidFill>
                <a:srgbClr val="FF66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/>
            <p:nvPr/>
          </p:nvCxnSpPr>
          <p:spPr>
            <a:xfrm rot="-5400000">
              <a:off x="2735335" y="5338351"/>
              <a:ext cx="2597" cy="365760"/>
            </a:xfrm>
            <a:prstGeom prst="straightConnector1">
              <a:avLst/>
            </a:prstGeom>
            <a:ln>
              <a:solidFill>
                <a:srgbClr val="FF66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9" name="TextBox 28"/>
                <p:cNvSpPr txBox="1">
                  <a:spLocks noChangeAspect="1"/>
                </p:cNvSpPr>
                <p:nvPr/>
              </p:nvSpPr>
              <p:spPr>
                <a:xfrm flipH="1">
                  <a:off x="1213460" y="5227656"/>
                  <a:ext cx="565443" cy="33855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0" smtClean="0">
                            <a:solidFill>
                              <a:srgbClr val="FF66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en-US" sz="1600" dirty="0">
                    <a:solidFill>
                      <a:srgbClr val="FF66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mc:Choice>
          <mc:Fallback>
            <p:sp>
              <p:nvSpPr>
                <p:cNvPr id="29" name="TextBox 2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1213460" y="5227656"/>
                  <a:ext cx="565443" cy="338554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0" name="TextBox 29"/>
                <p:cNvSpPr txBox="1">
                  <a:spLocks noChangeAspect="1"/>
                </p:cNvSpPr>
                <p:nvPr/>
              </p:nvSpPr>
              <p:spPr>
                <a:xfrm flipH="1">
                  <a:off x="2444182" y="5227656"/>
                  <a:ext cx="565443" cy="33855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0" smtClean="0">
                            <a:solidFill>
                              <a:srgbClr val="FF66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en-US" sz="1600" dirty="0">
                    <a:solidFill>
                      <a:srgbClr val="FF66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mc:Choice>
          <mc:Fallback>
            <p:sp>
              <p:nvSpPr>
                <p:cNvPr id="30" name="TextBox 2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2444182" y="5227656"/>
                  <a:ext cx="565443" cy="338554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1" name="Straight Arrow Connector 30"/>
            <p:cNvCxnSpPr/>
            <p:nvPr/>
          </p:nvCxnSpPr>
          <p:spPr>
            <a:xfrm>
              <a:off x="2084752" y="8658790"/>
              <a:ext cx="2597" cy="274320"/>
            </a:xfrm>
            <a:prstGeom prst="straightConnector1">
              <a:avLst/>
            </a:prstGeom>
            <a:ln>
              <a:solidFill>
                <a:srgbClr val="FF66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2" name="TextBox 31"/>
                <p:cNvSpPr txBox="1">
                  <a:spLocks noChangeAspect="1"/>
                </p:cNvSpPr>
                <p:nvPr/>
              </p:nvSpPr>
              <p:spPr>
                <a:xfrm flipH="1">
                  <a:off x="2091647" y="8597489"/>
                  <a:ext cx="565443" cy="34413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600" b="1" i="1" smtClean="0">
                                <a:solidFill>
                                  <a:srgbClr val="FF66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1">
                                <a:solidFill>
                                  <a:srgbClr val="FF66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𝓕</m:t>
                            </m:r>
                          </m:e>
                          <m:sup>
                            <m:r>
                              <a:rPr lang="en-US" sz="1600" b="1" i="1" smtClean="0">
                                <a:solidFill>
                                  <a:srgbClr val="FF66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600" b="1" i="1" smtClean="0">
                                <a:solidFill>
                                  <a:srgbClr val="FF66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p>
                        </m:sSup>
                      </m:oMath>
                    </m:oMathPara>
                  </a14:m>
                  <a:endParaRPr lang="en-US" sz="1600" b="1" dirty="0">
                    <a:solidFill>
                      <a:srgbClr val="FF6600"/>
                    </a:solidFill>
                    <a:effectLst/>
                  </a:endParaRPr>
                </a:p>
              </p:txBody>
            </p:sp>
          </mc:Choice>
          <mc:Fallback>
            <p:sp>
              <p:nvSpPr>
                <p:cNvPr id="32" name="TextBox 3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2091647" y="8597489"/>
                  <a:ext cx="565443" cy="344133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3" name="Right Brace 32"/>
            <p:cNvSpPr/>
            <p:nvPr/>
          </p:nvSpPr>
          <p:spPr>
            <a:xfrm rot="5400000">
              <a:off x="2035051" y="6472482"/>
              <a:ext cx="122421" cy="1687709"/>
            </a:xfrm>
            <a:prstGeom prst="rightBrace">
              <a:avLst>
                <a:gd name="adj1" fmla="val 45555"/>
                <a:gd name="adj2" fmla="val 50000"/>
              </a:avLst>
            </a:prstGeom>
            <a:ln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ight Brace 33"/>
            <p:cNvSpPr/>
            <p:nvPr/>
          </p:nvSpPr>
          <p:spPr>
            <a:xfrm rot="-5400000">
              <a:off x="2009004" y="8215930"/>
              <a:ext cx="152400" cy="1724032"/>
            </a:xfrm>
            <a:prstGeom prst="rightBrace">
              <a:avLst>
                <a:gd name="adj1" fmla="val 45555"/>
                <a:gd name="adj2" fmla="val 50000"/>
              </a:avLst>
            </a:prstGeom>
            <a:ln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Arrow Connector 34"/>
            <p:cNvCxnSpPr/>
            <p:nvPr/>
          </p:nvCxnSpPr>
          <p:spPr>
            <a:xfrm>
              <a:off x="2096038" y="7448579"/>
              <a:ext cx="2597" cy="274320"/>
            </a:xfrm>
            <a:prstGeom prst="straightConnector1">
              <a:avLst/>
            </a:prstGeom>
            <a:ln>
              <a:solidFill>
                <a:srgbClr val="FF66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6" name="TextBox 35"/>
                <p:cNvSpPr txBox="1">
                  <a:spLocks noChangeAspect="1"/>
                </p:cNvSpPr>
                <p:nvPr/>
              </p:nvSpPr>
              <p:spPr>
                <a:xfrm flipH="1">
                  <a:off x="2030352" y="7417038"/>
                  <a:ext cx="1573908" cy="28142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200" b="1" i="1" smtClean="0">
                                <a:solidFill>
                                  <a:srgbClr val="FF66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200" b="1" i="1" smtClean="0">
                                <a:solidFill>
                                  <a:srgbClr val="FF66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𝑰</m:t>
                            </m:r>
                          </m:e>
                          <m:sup>
                            <m:r>
                              <a:rPr lang="en-US" sz="1200" b="1" i="1" smtClean="0">
                                <a:solidFill>
                                  <a:srgbClr val="FF66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1200" b="1" i="1" smtClean="0">
                                <a:solidFill>
                                  <a:srgbClr val="FF66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p>
                        </m:sSup>
                        <m:r>
                          <a:rPr lang="en-US" sz="1200" b="1" i="1" smtClean="0">
                            <a:solidFill>
                              <a:srgbClr val="FF66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200" b="1" i="1" smtClean="0">
                            <a:solidFill>
                              <a:srgbClr val="FF66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𝒇𝒍𝒊𝒑𝒍𝒓</m:t>
                        </m:r>
                        <m:r>
                          <a:rPr lang="en-US" sz="1200" b="1" i="1" smtClean="0">
                            <a:solidFill>
                              <a:srgbClr val="FF66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[</m:t>
                        </m:r>
                        <m:sSup>
                          <m:sSupPr>
                            <m:ctrlPr>
                              <a:rPr lang="en-US" sz="1200" b="1" i="1">
                                <a:solidFill>
                                  <a:srgbClr val="FF66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200" b="1" i="1">
                                <a:solidFill>
                                  <a:srgbClr val="FF66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𝑰</m:t>
                            </m:r>
                          </m:e>
                          <m:sup>
                            <m:r>
                              <a:rPr lang="en-US" sz="1200" b="1" i="1" smtClean="0">
                                <a:solidFill>
                                  <a:srgbClr val="FF66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200" b="1" i="1">
                                <a:solidFill>
                                  <a:srgbClr val="FF66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p>
                        </m:sSup>
                        <m:r>
                          <a:rPr lang="en-US" sz="1200" b="1" i="1" smtClean="0">
                            <a:solidFill>
                              <a:srgbClr val="FF66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]</m:t>
                        </m:r>
                      </m:oMath>
                    </m:oMathPara>
                  </a14:m>
                  <a:endParaRPr lang="en-US" sz="1200" b="1" i="1" dirty="0">
                    <a:solidFill>
                      <a:srgbClr val="FF6600"/>
                    </a:solidFill>
                    <a:effectLst/>
                  </a:endParaRPr>
                </a:p>
              </p:txBody>
            </p:sp>
          </mc:Choice>
          <mc:Fallback>
            <p:sp>
              <p:nvSpPr>
                <p:cNvPr id="36" name="TextBox 3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2030352" y="7417038"/>
                  <a:ext cx="1573908" cy="281424"/>
                </a:xfrm>
                <a:prstGeom prst="rect">
                  <a:avLst/>
                </a:prstGeom>
                <a:blipFill>
                  <a:blip r:embed="rId15"/>
                  <a:stretch>
                    <a:fillRect b="-63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7" name="TextBox 36"/>
            <p:cNvSpPr txBox="1">
              <a:spLocks noChangeAspect="1"/>
            </p:cNvSpPr>
            <p:nvPr/>
          </p:nvSpPr>
          <p:spPr>
            <a:xfrm flipH="1">
              <a:off x="2589945" y="4840557"/>
              <a:ext cx="700342" cy="2482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/>
                <a:t>OAM </a:t>
              </a:r>
              <a:r>
                <a:rPr lang="en-US" sz="1000" dirty="0" smtClean="0"/>
                <a:t>-1</a:t>
              </a:r>
              <a:endParaRPr lang="en-US" sz="1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7280052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/>
          <p:cNvGrpSpPr/>
          <p:nvPr/>
        </p:nvGrpSpPr>
        <p:grpSpPr>
          <a:xfrm>
            <a:off x="-53578" y="4585097"/>
            <a:ext cx="7008017" cy="2989698"/>
            <a:chOff x="-53578" y="4585097"/>
            <a:chExt cx="7008017" cy="2989698"/>
          </a:xfrm>
        </p:grpSpPr>
        <p:grpSp>
          <p:nvGrpSpPr>
            <p:cNvPr id="3" name="Group 2"/>
            <p:cNvGrpSpPr/>
            <p:nvPr/>
          </p:nvGrpSpPr>
          <p:grpSpPr>
            <a:xfrm>
              <a:off x="5459609" y="4611885"/>
              <a:ext cx="1494830" cy="2898577"/>
              <a:chOff x="7286621" y="781049"/>
              <a:chExt cx="2657476" cy="5153025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4893" t="52778" r="7320" b="8889"/>
              <a:stretch/>
            </p:blipFill>
            <p:spPr>
              <a:xfrm>
                <a:off x="7296147" y="3305174"/>
                <a:ext cx="2647950" cy="2628900"/>
              </a:xfrm>
              <a:prstGeom prst="rect">
                <a:avLst/>
              </a:prstGeom>
            </p:spPr>
          </p:pic>
          <p:pic>
            <p:nvPicPr>
              <p:cNvPr id="24" name="Picture 23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718" t="52778" r="51360" b="8889"/>
              <a:stretch/>
            </p:blipFill>
            <p:spPr>
              <a:xfrm>
                <a:off x="7286621" y="781049"/>
                <a:ext cx="2657476" cy="2628900"/>
              </a:xfrm>
              <a:prstGeom prst="rect">
                <a:avLst/>
              </a:prstGeom>
            </p:spPr>
          </p:pic>
        </p:grpSp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534" t="53473" r="52175" b="9722"/>
            <a:stretch/>
          </p:blipFill>
          <p:spPr>
            <a:xfrm>
              <a:off x="4114799" y="5359300"/>
              <a:ext cx="1430536" cy="1419820"/>
            </a:xfrm>
            <a:prstGeom prst="rect">
              <a:avLst/>
            </a:prstGeom>
          </p:spPr>
        </p:pic>
        <p:grpSp>
          <p:nvGrpSpPr>
            <p:cNvPr id="13" name="Group 12"/>
            <p:cNvGrpSpPr/>
            <p:nvPr/>
          </p:nvGrpSpPr>
          <p:grpSpPr>
            <a:xfrm>
              <a:off x="-53578" y="4585097"/>
              <a:ext cx="1521619" cy="2957511"/>
              <a:chOff x="1104900" y="695325"/>
              <a:chExt cx="2705100" cy="5257798"/>
            </a:xfrm>
          </p:grpSpPr>
          <p:grpSp>
            <p:nvGrpSpPr>
              <p:cNvPr id="8" name="Group 7"/>
              <p:cNvGrpSpPr/>
              <p:nvPr/>
            </p:nvGrpSpPr>
            <p:grpSpPr>
              <a:xfrm>
                <a:off x="1104900" y="695325"/>
                <a:ext cx="2705100" cy="5257798"/>
                <a:chOff x="771525" y="57150"/>
                <a:chExt cx="2705100" cy="5257798"/>
              </a:xfrm>
            </p:grpSpPr>
            <p:pic>
              <p:nvPicPr>
                <p:cNvPr id="5" name="Picture 4"/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4349" t="52083" r="7049" b="8333"/>
                <a:stretch/>
              </p:blipFill>
              <p:spPr>
                <a:xfrm rot="10800000">
                  <a:off x="771525" y="2600324"/>
                  <a:ext cx="2705100" cy="2714624"/>
                </a:xfrm>
                <a:prstGeom prst="rect">
                  <a:avLst/>
                </a:prstGeom>
              </p:spPr>
            </p:pic>
            <p:pic>
              <p:nvPicPr>
                <p:cNvPr id="7" name="Picture 6"/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0717" t="52083" r="51224" b="8333"/>
                <a:stretch/>
              </p:blipFill>
              <p:spPr>
                <a:xfrm>
                  <a:off x="771526" y="57150"/>
                  <a:ext cx="2667000" cy="2714624"/>
                </a:xfrm>
                <a:prstGeom prst="rect">
                  <a:avLst/>
                </a:prstGeom>
              </p:spPr>
            </p:pic>
          </p:grpSp>
          <p:pic>
            <p:nvPicPr>
              <p:cNvPr id="6" name="Picture 5"/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984" t="7515" r="53620" b="58415"/>
              <a:stretch/>
            </p:blipFill>
            <p:spPr>
              <a:xfrm flipV="1">
                <a:off x="2819399" y="885824"/>
                <a:ext cx="790575" cy="789267"/>
              </a:xfrm>
              <a:prstGeom prst="rect">
                <a:avLst/>
              </a:prstGeom>
            </p:spPr>
          </p:pic>
          <p:pic>
            <p:nvPicPr>
              <p:cNvPr id="12" name="Picture 11"/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984" t="7515" r="53620" b="58415"/>
              <a:stretch/>
            </p:blipFill>
            <p:spPr>
              <a:xfrm flipV="1">
                <a:off x="2828923" y="3421435"/>
                <a:ext cx="790575" cy="789267"/>
              </a:xfrm>
              <a:prstGeom prst="rect">
                <a:avLst/>
              </a:prstGeom>
            </p:spPr>
          </p:pic>
        </p:grpSp>
        <p:grpSp>
          <p:nvGrpSpPr>
            <p:cNvPr id="19" name="Group 18"/>
            <p:cNvGrpSpPr/>
            <p:nvPr/>
          </p:nvGrpSpPr>
          <p:grpSpPr>
            <a:xfrm>
              <a:off x="2759273" y="4664123"/>
              <a:ext cx="1398389" cy="2800141"/>
              <a:chOff x="2514598" y="883440"/>
              <a:chExt cx="2486025" cy="4978029"/>
            </a:xfrm>
          </p:grpSpPr>
          <p:pic>
            <p:nvPicPr>
              <p:cNvPr id="16" name="Picture 15"/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077" t="6667" r="52447" b="57569"/>
              <a:stretch/>
            </p:blipFill>
            <p:spPr>
              <a:xfrm>
                <a:off x="2514598" y="883440"/>
                <a:ext cx="2486025" cy="2452689"/>
              </a:xfrm>
              <a:prstGeom prst="rect">
                <a:avLst/>
              </a:prstGeom>
            </p:spPr>
          </p:pic>
          <p:pic>
            <p:nvPicPr>
              <p:cNvPr id="18" name="Picture 17"/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077" t="6667" r="52447" b="57569"/>
              <a:stretch/>
            </p:blipFill>
            <p:spPr>
              <a:xfrm>
                <a:off x="2514598" y="3408780"/>
                <a:ext cx="2486025" cy="2452689"/>
              </a:xfrm>
              <a:prstGeom prst="rect">
                <a:avLst/>
              </a:prstGeom>
            </p:spPr>
          </p:pic>
        </p:grpSp>
        <p:sp>
          <p:nvSpPr>
            <p:cNvPr id="20" name="TextBox 19"/>
            <p:cNvSpPr txBox="1"/>
            <p:nvPr/>
          </p:nvSpPr>
          <p:spPr>
            <a:xfrm>
              <a:off x="423268" y="5747608"/>
              <a:ext cx="546497" cy="4040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13" dirty="0"/>
                <a:t>OAM +1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33982" y="7170710"/>
              <a:ext cx="546497" cy="4040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13" dirty="0"/>
                <a:t>OAM -1</a:t>
              </a:r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210" t="6704" r="8473" b="57643"/>
            <a:stretch/>
          </p:blipFill>
          <p:spPr>
            <a:xfrm>
              <a:off x="1386274" y="5380889"/>
              <a:ext cx="1392100" cy="1375327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619" t="7102" r="8915" b="57970"/>
            <a:stretch/>
          </p:blipFill>
          <p:spPr>
            <a:xfrm>
              <a:off x="1727894" y="6745035"/>
              <a:ext cx="707230" cy="7014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054290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80" y="3842068"/>
            <a:ext cx="6373468" cy="385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4950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>
            <a:grpSpLocks noChangeAspect="1"/>
          </p:cNvGrpSpPr>
          <p:nvPr/>
        </p:nvGrpSpPr>
        <p:grpSpPr>
          <a:xfrm>
            <a:off x="997648" y="3102033"/>
            <a:ext cx="1856732" cy="5694833"/>
            <a:chOff x="1400359" y="2832242"/>
            <a:chExt cx="2748281" cy="8429330"/>
          </a:xfrm>
        </p:grpSpPr>
        <p:grpSp>
          <p:nvGrpSpPr>
            <p:cNvPr id="18" name="Group 17"/>
            <p:cNvGrpSpPr/>
            <p:nvPr/>
          </p:nvGrpSpPr>
          <p:grpSpPr>
            <a:xfrm>
              <a:off x="1400482" y="2832242"/>
              <a:ext cx="2746107" cy="4211760"/>
              <a:chOff x="102146" y="48228"/>
              <a:chExt cx="4881967" cy="7487573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0625" t="47976" r="312" b="11896"/>
              <a:stretch/>
            </p:blipFill>
            <p:spPr>
              <a:xfrm>
                <a:off x="127217" y="48228"/>
                <a:ext cx="4841008" cy="1524021"/>
              </a:xfrm>
              <a:prstGeom prst="rect">
                <a:avLst/>
              </a:prstGeom>
            </p:spPr>
          </p:pic>
          <p:pic>
            <p:nvPicPr>
              <p:cNvPr id="6" name="Picture 5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0469" t="47472" r="78" b="11895"/>
              <a:stretch/>
            </p:blipFill>
            <p:spPr>
              <a:xfrm>
                <a:off x="111088" y="1524605"/>
                <a:ext cx="4873025" cy="1543232"/>
              </a:xfrm>
              <a:prstGeom prst="rect">
                <a:avLst/>
              </a:prstGeom>
            </p:spPr>
          </p:pic>
          <p:pic>
            <p:nvPicPr>
              <p:cNvPr id="7" name="Picture 6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0548" t="47976" r="234" b="12064"/>
              <a:stretch/>
            </p:blipFill>
            <p:spPr>
              <a:xfrm>
                <a:off x="118861" y="3024791"/>
                <a:ext cx="4853816" cy="1517618"/>
              </a:xfrm>
              <a:prstGeom prst="rect">
                <a:avLst/>
              </a:prstGeom>
            </p:spPr>
          </p:pic>
          <p:pic>
            <p:nvPicPr>
              <p:cNvPr id="8" name="Picture 7"/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0548" t="47808" r="234" b="11896"/>
              <a:stretch/>
            </p:blipFill>
            <p:spPr>
              <a:xfrm>
                <a:off x="118861" y="4505928"/>
                <a:ext cx="4853816" cy="1530425"/>
              </a:xfrm>
              <a:prstGeom prst="rect">
                <a:avLst/>
              </a:prstGeom>
            </p:spPr>
          </p:pic>
          <p:pic>
            <p:nvPicPr>
              <p:cNvPr id="9" name="Picture 8"/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0390" t="47808" r="78" b="11727"/>
              <a:stretch/>
            </p:blipFill>
            <p:spPr>
              <a:xfrm>
                <a:off x="102146" y="5998973"/>
                <a:ext cx="4879429" cy="1536828"/>
              </a:xfrm>
              <a:prstGeom prst="rect">
                <a:avLst/>
              </a:prstGeom>
            </p:spPr>
          </p:pic>
        </p:grpSp>
        <p:grpSp>
          <p:nvGrpSpPr>
            <p:cNvPr id="17" name="Group 16"/>
            <p:cNvGrpSpPr/>
            <p:nvPr/>
          </p:nvGrpSpPr>
          <p:grpSpPr>
            <a:xfrm>
              <a:off x="1400359" y="7033142"/>
              <a:ext cx="2748281" cy="4228430"/>
              <a:chOff x="5197930" y="34601"/>
              <a:chExt cx="4885833" cy="7517209"/>
            </a:xfrm>
          </p:grpSpPr>
          <p:pic>
            <p:nvPicPr>
              <p:cNvPr id="10" name="Picture 9"/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0547" t="47471" r="78" b="11727"/>
              <a:stretch/>
            </p:blipFill>
            <p:spPr>
              <a:xfrm>
                <a:off x="5206254" y="34601"/>
                <a:ext cx="4866622" cy="1549635"/>
              </a:xfrm>
              <a:prstGeom prst="rect">
                <a:avLst/>
              </a:prstGeom>
            </p:spPr>
          </p:pic>
          <p:pic>
            <p:nvPicPr>
              <p:cNvPr id="11" name="Picture 10"/>
              <p:cNvPicPr>
                <a:picLocks noChangeAspect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0468" t="47302" r="-78" b="11558"/>
              <a:stretch/>
            </p:blipFill>
            <p:spPr>
              <a:xfrm>
                <a:off x="5197930" y="1514999"/>
                <a:ext cx="4885832" cy="1562442"/>
              </a:xfrm>
              <a:prstGeom prst="rect">
                <a:avLst/>
              </a:prstGeom>
            </p:spPr>
          </p:pic>
          <p:pic>
            <p:nvPicPr>
              <p:cNvPr id="12" name="Picture 11"/>
              <p:cNvPicPr>
                <a:picLocks noChangeAspect="1"/>
              </p:cNvPicPr>
              <p:nvPr/>
            </p:nvPicPr>
            <p:blipFill rotWithShape="1"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0469" t="47302" b="11558"/>
              <a:stretch/>
            </p:blipFill>
            <p:spPr>
              <a:xfrm>
                <a:off x="5197930" y="3002379"/>
                <a:ext cx="4879429" cy="1562442"/>
              </a:xfrm>
              <a:prstGeom prst="rect">
                <a:avLst/>
              </a:prstGeom>
            </p:spPr>
          </p:pic>
          <p:pic>
            <p:nvPicPr>
              <p:cNvPr id="13" name="Picture 12"/>
              <p:cNvPicPr>
                <a:picLocks noChangeAspect="1"/>
              </p:cNvPicPr>
              <p:nvPr/>
            </p:nvPicPr>
            <p:blipFill rotWithShape="1"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0390" t="46965" b="11221"/>
              <a:stretch/>
            </p:blipFill>
            <p:spPr>
              <a:xfrm>
                <a:off x="5197930" y="4477112"/>
                <a:ext cx="4885833" cy="1588056"/>
              </a:xfrm>
              <a:prstGeom prst="rect">
                <a:avLst/>
              </a:prstGeom>
            </p:spPr>
          </p:pic>
          <p:pic>
            <p:nvPicPr>
              <p:cNvPr id="14" name="Picture 13"/>
              <p:cNvPicPr>
                <a:picLocks noChangeAspect="1"/>
              </p:cNvPicPr>
              <p:nvPr/>
            </p:nvPicPr>
            <p:blipFill rotWithShape="1"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0625" t="47302" b="11390"/>
              <a:stretch/>
            </p:blipFill>
            <p:spPr>
              <a:xfrm>
                <a:off x="5208816" y="5982964"/>
                <a:ext cx="4866622" cy="1568846"/>
              </a:xfrm>
              <a:prstGeom prst="rect">
                <a:avLst/>
              </a:prstGeom>
            </p:spPr>
          </p:pic>
        </p:grpSp>
      </p:grpSp>
      <p:grpSp>
        <p:nvGrpSpPr>
          <p:cNvPr id="20" name="Group 19"/>
          <p:cNvGrpSpPr>
            <a:grpSpLocks noChangeAspect="1"/>
          </p:cNvGrpSpPr>
          <p:nvPr/>
        </p:nvGrpSpPr>
        <p:grpSpPr>
          <a:xfrm>
            <a:off x="4081702" y="3107266"/>
            <a:ext cx="1859476" cy="5708299"/>
            <a:chOff x="236158" y="3189237"/>
            <a:chExt cx="2913949" cy="8945371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171" t="2083" b="56045"/>
            <a:stretch/>
          </p:blipFill>
          <p:spPr>
            <a:xfrm>
              <a:off x="236158" y="3189237"/>
              <a:ext cx="2913949" cy="944952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 rotWithShape="1"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427" t="2227" b="56271"/>
            <a:stretch/>
          </p:blipFill>
          <p:spPr>
            <a:xfrm>
              <a:off x="246186" y="4082829"/>
              <a:ext cx="2901463" cy="936628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 rotWithShape="1"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342" t="2411" b="55902"/>
            <a:stretch/>
          </p:blipFill>
          <p:spPr>
            <a:xfrm>
              <a:off x="242020" y="4968439"/>
              <a:ext cx="2905625" cy="940791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 rotWithShape="1"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342" t="2226" b="56087"/>
            <a:stretch/>
          </p:blipFill>
          <p:spPr>
            <a:xfrm>
              <a:off x="242032" y="5852107"/>
              <a:ext cx="2905625" cy="940789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 rotWithShape="1"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427" t="2226" b="56456"/>
            <a:stretch/>
          </p:blipFill>
          <p:spPr>
            <a:xfrm>
              <a:off x="244113" y="6735756"/>
              <a:ext cx="2901463" cy="932464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 rotWithShape="1"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342" t="2226" b="56456"/>
            <a:stretch/>
          </p:blipFill>
          <p:spPr>
            <a:xfrm>
              <a:off x="242023" y="7647219"/>
              <a:ext cx="2905625" cy="932464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 rotWithShape="1"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427" t="2595" b="56271"/>
            <a:stretch/>
          </p:blipFill>
          <p:spPr>
            <a:xfrm>
              <a:off x="247882" y="8544798"/>
              <a:ext cx="2901462" cy="928301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 rotWithShape="1"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342" t="2595" b="56456"/>
            <a:stretch/>
          </p:blipFill>
          <p:spPr>
            <a:xfrm>
              <a:off x="242020" y="9432847"/>
              <a:ext cx="2905625" cy="924138"/>
            </a:xfrm>
            <a:prstGeom prst="rect">
              <a:avLst/>
            </a:prstGeom>
          </p:spPr>
        </p:pic>
        <p:pic>
          <p:nvPicPr>
            <p:cNvPr id="29" name="Picture 28"/>
            <p:cNvPicPr>
              <a:picLocks noChangeAspect="1"/>
            </p:cNvPicPr>
            <p:nvPr/>
          </p:nvPicPr>
          <p:blipFill rotWithShape="1"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427" t="2411" b="56271"/>
            <a:stretch/>
          </p:blipFill>
          <p:spPr>
            <a:xfrm>
              <a:off x="244116" y="10312351"/>
              <a:ext cx="2901463" cy="932464"/>
            </a:xfrm>
            <a:prstGeom prst="rect">
              <a:avLst/>
            </a:prstGeom>
          </p:spPr>
        </p:pic>
        <p:pic>
          <p:nvPicPr>
            <p:cNvPr id="30" name="Picture 29"/>
            <p:cNvPicPr>
              <a:picLocks noChangeAspect="1"/>
            </p:cNvPicPr>
            <p:nvPr/>
          </p:nvPicPr>
          <p:blipFill rotWithShape="1"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513" t="2225" b="56272"/>
            <a:stretch/>
          </p:blipFill>
          <p:spPr>
            <a:xfrm>
              <a:off x="247424" y="11197980"/>
              <a:ext cx="2897300" cy="93662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15332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>
            <a:grpSpLocks noChangeAspect="1"/>
          </p:cNvGrpSpPr>
          <p:nvPr/>
        </p:nvGrpSpPr>
        <p:grpSpPr>
          <a:xfrm>
            <a:off x="529455" y="3787502"/>
            <a:ext cx="2748075" cy="4247637"/>
            <a:chOff x="1794025" y="1411237"/>
            <a:chExt cx="2913949" cy="4504023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171" t="2083" b="56045"/>
            <a:stretch/>
          </p:blipFill>
          <p:spPr>
            <a:xfrm>
              <a:off x="1794025" y="1411237"/>
              <a:ext cx="2913949" cy="944952"/>
            </a:xfrm>
            <a:prstGeom prst="rect">
              <a:avLst/>
            </a:prstGeom>
          </p:spPr>
        </p:pic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427" t="2227" b="56271"/>
            <a:stretch/>
          </p:blipFill>
          <p:spPr>
            <a:xfrm>
              <a:off x="1804053" y="2307611"/>
              <a:ext cx="2901462" cy="936627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342" t="2411" b="55902"/>
            <a:stretch/>
          </p:blipFill>
          <p:spPr>
            <a:xfrm>
              <a:off x="1799887" y="3196003"/>
              <a:ext cx="2905625" cy="940791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342" t="2226" b="56087"/>
            <a:stretch/>
          </p:blipFill>
          <p:spPr>
            <a:xfrm>
              <a:off x="1799899" y="4085237"/>
              <a:ext cx="2905625" cy="940789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427" t="2226" b="56456"/>
            <a:stretch/>
          </p:blipFill>
          <p:spPr>
            <a:xfrm>
              <a:off x="1801980" y="4982796"/>
              <a:ext cx="2901462" cy="932464"/>
            </a:xfrm>
            <a:prstGeom prst="rect">
              <a:avLst/>
            </a:prstGeom>
          </p:spPr>
        </p:pic>
      </p:grpSp>
      <p:grpSp>
        <p:nvGrpSpPr>
          <p:cNvPr id="13" name="Group 12"/>
          <p:cNvGrpSpPr>
            <a:grpSpLocks noChangeAspect="1"/>
          </p:cNvGrpSpPr>
          <p:nvPr/>
        </p:nvGrpSpPr>
        <p:grpSpPr>
          <a:xfrm>
            <a:off x="3688196" y="3787502"/>
            <a:ext cx="2749386" cy="4241590"/>
            <a:chOff x="1799887" y="5877566"/>
            <a:chExt cx="2908711" cy="448738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342" t="2226" b="56456"/>
            <a:stretch/>
          </p:blipFill>
          <p:spPr>
            <a:xfrm>
              <a:off x="1799890" y="5877566"/>
              <a:ext cx="2905625" cy="932464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427" t="2595" b="56271"/>
            <a:stretch/>
          </p:blipFill>
          <p:spPr>
            <a:xfrm>
              <a:off x="1807136" y="6766798"/>
              <a:ext cx="2901462" cy="928301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342" t="2595" b="56456"/>
            <a:stretch/>
          </p:blipFill>
          <p:spPr>
            <a:xfrm>
              <a:off x="1799887" y="7654847"/>
              <a:ext cx="2905625" cy="924138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427" t="2411" b="56271"/>
            <a:stretch/>
          </p:blipFill>
          <p:spPr>
            <a:xfrm>
              <a:off x="1801983" y="8539916"/>
              <a:ext cx="2901462" cy="932464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513" t="2225" b="56272"/>
            <a:stretch/>
          </p:blipFill>
          <p:spPr>
            <a:xfrm>
              <a:off x="1805291" y="9428327"/>
              <a:ext cx="2897300" cy="9366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91803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/>
          <p:cNvGrpSpPr>
            <a:grpSpLocks noChangeAspect="1"/>
          </p:cNvGrpSpPr>
          <p:nvPr/>
        </p:nvGrpSpPr>
        <p:grpSpPr>
          <a:xfrm>
            <a:off x="210417" y="3623651"/>
            <a:ext cx="2948138" cy="4521620"/>
            <a:chOff x="102146" y="48228"/>
            <a:chExt cx="4881967" cy="7487573"/>
          </a:xfrm>
        </p:grpSpPr>
        <p:pic>
          <p:nvPicPr>
            <p:cNvPr id="41" name="Picture 40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625" t="47976" r="312" b="11896"/>
            <a:stretch/>
          </p:blipFill>
          <p:spPr>
            <a:xfrm>
              <a:off x="114503" y="48228"/>
              <a:ext cx="4841008" cy="1524021"/>
            </a:xfrm>
            <a:prstGeom prst="rect">
              <a:avLst/>
            </a:prstGeom>
          </p:spPr>
        </p:pic>
        <p:pic>
          <p:nvPicPr>
            <p:cNvPr id="42" name="Picture 41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469" t="47472" r="78" b="11895"/>
            <a:stretch/>
          </p:blipFill>
          <p:spPr>
            <a:xfrm>
              <a:off x="111088" y="1524605"/>
              <a:ext cx="4873025" cy="1543232"/>
            </a:xfrm>
            <a:prstGeom prst="rect">
              <a:avLst/>
            </a:prstGeom>
          </p:spPr>
        </p:pic>
        <p:pic>
          <p:nvPicPr>
            <p:cNvPr id="43" name="Picture 42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548" t="47976" r="234" b="12064"/>
            <a:stretch/>
          </p:blipFill>
          <p:spPr>
            <a:xfrm>
              <a:off x="118861" y="3024791"/>
              <a:ext cx="4853816" cy="1517618"/>
            </a:xfrm>
            <a:prstGeom prst="rect">
              <a:avLst/>
            </a:prstGeom>
          </p:spPr>
        </p:pic>
        <p:pic>
          <p:nvPicPr>
            <p:cNvPr id="44" name="Picture 43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548" t="47808" r="234" b="11896"/>
            <a:stretch/>
          </p:blipFill>
          <p:spPr>
            <a:xfrm>
              <a:off x="118861" y="4505928"/>
              <a:ext cx="4853816" cy="1530425"/>
            </a:xfrm>
            <a:prstGeom prst="rect">
              <a:avLst/>
            </a:prstGeom>
          </p:spPr>
        </p:pic>
        <p:pic>
          <p:nvPicPr>
            <p:cNvPr id="45" name="Picture 44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390" t="47808" r="78" b="11727"/>
            <a:stretch/>
          </p:blipFill>
          <p:spPr>
            <a:xfrm>
              <a:off x="102146" y="5998973"/>
              <a:ext cx="4879429" cy="1536828"/>
            </a:xfrm>
            <a:prstGeom prst="rect">
              <a:avLst/>
            </a:prstGeom>
          </p:spPr>
        </p:pic>
      </p:grpSp>
      <p:grpSp>
        <p:nvGrpSpPr>
          <p:cNvPr id="35" name="Group 34"/>
          <p:cNvGrpSpPr>
            <a:grpSpLocks noChangeAspect="1"/>
          </p:cNvGrpSpPr>
          <p:nvPr/>
        </p:nvGrpSpPr>
        <p:grpSpPr>
          <a:xfrm>
            <a:off x="3640666" y="3623651"/>
            <a:ext cx="2948138" cy="4535925"/>
            <a:chOff x="5197930" y="34601"/>
            <a:chExt cx="4885833" cy="7517209"/>
          </a:xfrm>
        </p:grpSpPr>
        <p:pic>
          <p:nvPicPr>
            <p:cNvPr id="36" name="Picture 35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547" t="47471" r="78" b="11727"/>
            <a:stretch/>
          </p:blipFill>
          <p:spPr>
            <a:xfrm>
              <a:off x="5206254" y="34601"/>
              <a:ext cx="4866622" cy="1549635"/>
            </a:xfrm>
            <a:prstGeom prst="rect">
              <a:avLst/>
            </a:prstGeom>
          </p:spPr>
        </p:pic>
        <p:pic>
          <p:nvPicPr>
            <p:cNvPr id="37" name="Picture 36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468" t="47302" r="-78" b="11558"/>
            <a:stretch/>
          </p:blipFill>
          <p:spPr>
            <a:xfrm>
              <a:off x="5197930" y="1514999"/>
              <a:ext cx="4885832" cy="1562442"/>
            </a:xfrm>
            <a:prstGeom prst="rect">
              <a:avLst/>
            </a:prstGeom>
          </p:spPr>
        </p:pic>
        <p:pic>
          <p:nvPicPr>
            <p:cNvPr id="38" name="Picture 37"/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469" t="47302" b="11558"/>
            <a:stretch/>
          </p:blipFill>
          <p:spPr>
            <a:xfrm>
              <a:off x="5197930" y="3002379"/>
              <a:ext cx="4879429" cy="1562442"/>
            </a:xfrm>
            <a:prstGeom prst="rect">
              <a:avLst/>
            </a:prstGeom>
          </p:spPr>
        </p:pic>
        <p:pic>
          <p:nvPicPr>
            <p:cNvPr id="39" name="Picture 38"/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390" t="46965" b="11221"/>
            <a:stretch/>
          </p:blipFill>
          <p:spPr>
            <a:xfrm>
              <a:off x="5197930" y="4477112"/>
              <a:ext cx="4885833" cy="1588056"/>
            </a:xfrm>
            <a:prstGeom prst="rect">
              <a:avLst/>
            </a:prstGeom>
          </p:spPr>
        </p:pic>
        <p:pic>
          <p:nvPicPr>
            <p:cNvPr id="40" name="Picture 39"/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625" t="47302" b="11390"/>
            <a:stretch/>
          </p:blipFill>
          <p:spPr>
            <a:xfrm>
              <a:off x="5208816" y="5982964"/>
              <a:ext cx="4866622" cy="156884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01493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1862725" y="2837921"/>
            <a:ext cx="2878631" cy="6191046"/>
            <a:chOff x="137651" y="3292934"/>
            <a:chExt cx="3114343" cy="6697992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391" t="3296" b="57082"/>
            <a:stretch/>
          </p:blipFill>
          <p:spPr>
            <a:xfrm>
              <a:off x="147484" y="3292934"/>
              <a:ext cx="3103661" cy="955911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234" t="3128" b="57082"/>
            <a:stretch/>
          </p:blipFill>
          <p:spPr>
            <a:xfrm>
              <a:off x="139349" y="4248845"/>
              <a:ext cx="3111796" cy="959979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313" t="2960" b="57081"/>
            <a:stretch/>
          </p:blipFill>
          <p:spPr>
            <a:xfrm>
              <a:off x="142568" y="5204756"/>
              <a:ext cx="3107729" cy="964047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313" t="3466" b="57249"/>
            <a:stretch/>
          </p:blipFill>
          <p:spPr>
            <a:xfrm>
              <a:off x="144265" y="6176938"/>
              <a:ext cx="3107729" cy="947776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313" t="3633" b="57588"/>
            <a:stretch/>
          </p:blipFill>
          <p:spPr>
            <a:xfrm>
              <a:off x="137652" y="7132849"/>
              <a:ext cx="3107729" cy="935573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313" t="3296" b="56913"/>
            <a:stretch/>
          </p:blipFill>
          <p:spPr>
            <a:xfrm>
              <a:off x="137651" y="8078254"/>
              <a:ext cx="3107729" cy="959979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625" t="3633" b="57082"/>
            <a:stretch/>
          </p:blipFill>
          <p:spPr>
            <a:xfrm>
              <a:off x="150704" y="9043149"/>
              <a:ext cx="3091458" cy="9477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94834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127</TotalTime>
  <Words>20</Words>
  <Application>Microsoft Office PowerPoint</Application>
  <PresentationFormat>Widescreen</PresentationFormat>
  <Paragraphs>12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WANG BIN</dc:creator>
  <cp:lastModifiedBy>WANG BIN</cp:lastModifiedBy>
  <cp:revision>31</cp:revision>
  <dcterms:created xsi:type="dcterms:W3CDTF">2019-10-03T04:45:43Z</dcterms:created>
  <dcterms:modified xsi:type="dcterms:W3CDTF">2019-10-03T19:43:51Z</dcterms:modified>
</cp:coreProperties>
</file>